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50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942D6-ABDB-48AC-8F9A-E1FC278F708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B7BB9-A950-4B91-AAD6-F2BC9D4E0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7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B7BAF-C479-405D-AB47-F4F901B85BD8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64118-D4D9-4724-9405-804924A9F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12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7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0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07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DCMS-template_background_new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0" descr="Y:\CG-925\COMMUN~1\CROSS_~1\BRANDI~1\CG-9_B~1\MISSIO~1\MIADE6~1\MISSIO~1\MISSIO~1\DCMS_Mission Support_wordmark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85" y="6042026"/>
            <a:ext cx="3170767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578970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07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8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55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69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3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55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1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7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06906-7EB5-4499-8E58-172C52F36285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45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ristine.b.neeley@uscg.mil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7596" y="1136167"/>
            <a:ext cx="11244404" cy="6776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/>
                </a:solidFill>
              </a:rPr>
              <a:t>Plan Ahead!  1-2 years out from separating from service you should build your plan!</a:t>
            </a: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white"/>
              </a:solidFill>
            </a:endParaRP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/>
                </a:solidFill>
              </a:rPr>
              <a:t>Make contact with your supporting USCG clinic and Health Record Custodian</a:t>
            </a: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white"/>
              </a:solidFill>
            </a:endParaRP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/>
                </a:solidFill>
              </a:rPr>
              <a:t>Gather outside medical care records/test results for all care received while in service</a:t>
            </a: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white"/>
              </a:solidFill>
            </a:endParaRP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/>
                </a:solidFill>
              </a:rPr>
              <a:t>Create scanned version of all records</a:t>
            </a: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white"/>
              </a:solidFill>
            </a:endParaRP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/>
                </a:solidFill>
              </a:rPr>
              <a:t>Follow VA Guidelines for submitting claim if you are planning on filing claim</a:t>
            </a: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white"/>
              </a:solidFill>
            </a:endParaRP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/>
                </a:solidFill>
              </a:rPr>
              <a:t>If not filing claim, schedule physical with your supporting clinic</a:t>
            </a: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white"/>
              </a:solidFill>
            </a:endParaRP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/>
                </a:solidFill>
              </a:rPr>
              <a:t>Ensure Separation Physical completed and in Service Treatment Record prior to separation.</a:t>
            </a:r>
          </a:p>
          <a:p>
            <a:pPr lvl="0"/>
            <a:endParaRPr lang="en-US" sz="2000" dirty="0" smtClean="0">
              <a:solidFill>
                <a:prstClr val="white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Point of Contact for USCG program and policy if local clinic not able to assist:</a:t>
            </a:r>
          </a:p>
          <a:p>
            <a:r>
              <a:rPr lang="en-US" sz="2000" dirty="0">
                <a:solidFill>
                  <a:schemeClr val="bg1"/>
                </a:solidFill>
              </a:rPr>
              <a:t>	LCDR </a:t>
            </a:r>
            <a:r>
              <a:rPr lang="en-US" sz="2000" dirty="0" smtClean="0">
                <a:solidFill>
                  <a:schemeClr val="bg1"/>
                </a:solidFill>
              </a:rPr>
              <a:t>Kristine Neeley </a:t>
            </a:r>
            <a:r>
              <a:rPr lang="en-US" sz="2000" dirty="0" smtClean="0">
                <a:solidFill>
                  <a:schemeClr val="bg1"/>
                </a:solidFill>
                <a:hlinkClick r:id="rId2"/>
              </a:rPr>
              <a:t>Kristine.b.neeley@uscg.mil</a:t>
            </a:r>
            <a:endParaRPr lang="en-US" sz="2000" dirty="0" smtClean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prstClr val="white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prstClr val="white"/>
              </a:solidFill>
            </a:endParaRPr>
          </a:p>
          <a:p>
            <a:pPr lvl="0"/>
            <a:endParaRPr lang="en-US" sz="2400" dirty="0">
              <a:solidFill>
                <a:prstClr val="white"/>
              </a:solidFill>
            </a:endParaRPr>
          </a:p>
          <a:p>
            <a:pPr lvl="0"/>
            <a:endParaRPr lang="en-US" sz="2400" dirty="0">
              <a:solidFill>
                <a:prstClr val="white"/>
              </a:solidFill>
            </a:endParaRPr>
          </a:p>
          <a:p>
            <a:pPr lvl="0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22744" y="331099"/>
            <a:ext cx="7767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USCG Transition </a:t>
            </a:r>
            <a:r>
              <a:rPr lang="en-US" sz="3600" dirty="0">
                <a:solidFill>
                  <a:schemeClr val="bg1"/>
                </a:solidFill>
              </a:rPr>
              <a:t>M</a:t>
            </a:r>
            <a:r>
              <a:rPr lang="en-US" sz="3600" dirty="0" smtClean="0">
                <a:solidFill>
                  <a:schemeClr val="bg1"/>
                </a:solidFill>
              </a:rPr>
              <a:t>ember Process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3649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773F178B7A024FB2588595540D0C1E" ma:contentTypeVersion="5" ma:contentTypeDescription="Create a new document." ma:contentTypeScope="" ma:versionID="4131051154d3e0d6242d2b9d44583a6f">
  <xsd:schema xmlns:xsd="http://www.w3.org/2001/XMLSchema" xmlns:xs="http://www.w3.org/2001/XMLSchema" xmlns:p="http://schemas.microsoft.com/office/2006/metadata/properties" xmlns:ns3="ec982078-58fc-43d5-97a5-a7b933997b7d" targetNamespace="http://schemas.microsoft.com/office/2006/metadata/properties" ma:root="true" ma:fieldsID="db22b14522ccb80519e33987cae64c95" ns3:_="">
    <xsd:import namespace="ec982078-58fc-43d5-97a5-a7b933997b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82078-58fc-43d5-97a5-a7b933997b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6EF6C9-8791-469B-8061-D93DB037372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ec982078-58fc-43d5-97a5-a7b933997b7d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A12E5DC-2732-4AFB-8980-3C61B14D5A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BE629C-1512-402A-8CF3-15BDDA5C70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982078-58fc-43d5-97a5-a7b933997b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108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Marks, Ian W LCDR</dc:creator>
  <cp:lastModifiedBy>Neeley, Kristine B LCDR USCG HSWL SVC CTR (USA)</cp:lastModifiedBy>
  <cp:revision>14</cp:revision>
  <cp:lastPrinted>2021-09-08T16:13:50Z</cp:lastPrinted>
  <dcterms:created xsi:type="dcterms:W3CDTF">2021-04-13T21:15:34Z</dcterms:created>
  <dcterms:modified xsi:type="dcterms:W3CDTF">2021-09-08T18:47:58Z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0x010100CF773F178B7A024FB2588595540D0C1E</vt:lpwstr>
  </property>
</Properties>
</file>